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2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5980F-06DD-44D2-8A7A-17365391D1EF}" v="4" dt="2026-02-16T11:36:56.644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9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zzolini - ERA" userId="c1cdb756-9997-437e-9e9d-312ca78fe091" providerId="ADAL" clId="{0A4FCC7A-3AA4-459C-BB59-085D1FFEEF9E}"/>
    <pc:docChg chg="custSel modMainMaster">
      <pc:chgData name="Laura Azzolini - ERA" userId="c1cdb756-9997-437e-9e9d-312ca78fe091" providerId="ADAL" clId="{0A4FCC7A-3AA4-459C-BB59-085D1FFEEF9E}" dt="2026-02-16T11:36:56.644" v="15"/>
      <pc:docMkLst>
        <pc:docMk/>
      </pc:docMkLst>
      <pc:sldMasterChg chg="modSldLayout">
        <pc:chgData name="Laura Azzolini - ERA" userId="c1cdb756-9997-437e-9e9d-312ca78fe091" providerId="ADAL" clId="{0A4FCC7A-3AA4-459C-BB59-085D1FFEEF9E}" dt="2026-02-16T11:36:56.644" v="15"/>
        <pc:sldMasterMkLst>
          <pc:docMk/>
          <pc:sldMasterMk cId="4260053622" sldId="2147483648"/>
        </pc:sldMasterMkLst>
        <pc:sldLayoutChg chg="addSp delSp modSp mod">
          <pc:chgData name="Laura Azzolini - ERA" userId="c1cdb756-9997-437e-9e9d-312ca78fe091" providerId="ADAL" clId="{0A4FCC7A-3AA4-459C-BB59-085D1FFEEF9E}" dt="2026-02-16T11:36:21.676" v="4" actId="478"/>
          <pc:sldLayoutMkLst>
            <pc:docMk/>
            <pc:sldMasterMk cId="4260053622" sldId="2147483648"/>
            <pc:sldLayoutMk cId="171614599" sldId="2147483649"/>
          </pc:sldLayoutMkLst>
          <pc:picChg chg="add mod">
            <ac:chgData name="Laura Azzolini - ERA" userId="c1cdb756-9997-437e-9e9d-312ca78fe091" providerId="ADAL" clId="{0A4FCC7A-3AA4-459C-BB59-085D1FFEEF9E}" dt="2026-02-16T11:36:20.010" v="3" actId="1076"/>
            <ac:picMkLst>
              <pc:docMk/>
              <pc:sldMasterMk cId="4260053622" sldId="2147483648"/>
              <pc:sldLayoutMk cId="171614599" sldId="2147483649"/>
              <ac:picMk id="6" creationId="{FA10A357-503A-6013-92D7-86F4D020162D}"/>
            </ac:picMkLst>
          </pc:picChg>
          <pc:picChg chg="del">
            <ac:chgData name="Laura Azzolini - ERA" userId="c1cdb756-9997-437e-9e9d-312ca78fe091" providerId="ADAL" clId="{0A4FCC7A-3AA4-459C-BB59-085D1FFEEF9E}" dt="2026-02-16T11:36:21.676" v="4" actId="478"/>
            <ac:picMkLst>
              <pc:docMk/>
              <pc:sldMasterMk cId="4260053622" sldId="2147483648"/>
              <pc:sldLayoutMk cId="171614599" sldId="2147483649"/>
              <ac:picMk id="8" creationId="{24644A0E-510D-0122-3711-86FDB58F9B6E}"/>
            </ac:picMkLst>
          </pc:picChg>
        </pc:sldLayoutChg>
        <pc:sldLayoutChg chg="addSp delSp modSp mod">
          <pc:chgData name="Laura Azzolini - ERA" userId="c1cdb756-9997-437e-9e9d-312ca78fe091" providerId="ADAL" clId="{0A4FCC7A-3AA4-459C-BB59-085D1FFEEF9E}" dt="2026-02-16T11:36:43.535" v="9" actId="478"/>
          <pc:sldLayoutMkLst>
            <pc:docMk/>
            <pc:sldMasterMk cId="4260053622" sldId="2147483648"/>
            <pc:sldLayoutMk cId="851693404" sldId="2147483650"/>
          </pc:sldLayoutMkLst>
          <pc:picChg chg="add mod">
            <ac:chgData name="Laura Azzolini - ERA" userId="c1cdb756-9997-437e-9e9d-312ca78fe091" providerId="ADAL" clId="{0A4FCC7A-3AA4-459C-BB59-085D1FFEEF9E}" dt="2026-02-16T11:36:42.136" v="8" actId="1076"/>
            <ac:picMkLst>
              <pc:docMk/>
              <pc:sldMasterMk cId="4260053622" sldId="2147483648"/>
              <pc:sldLayoutMk cId="851693404" sldId="2147483650"/>
              <ac:picMk id="7" creationId="{693DD036-C15B-4D5A-A932-A095377191D9}"/>
            </ac:picMkLst>
          </pc:picChg>
          <pc:picChg chg="del">
            <ac:chgData name="Laura Azzolini - ERA" userId="c1cdb756-9997-437e-9e9d-312ca78fe091" providerId="ADAL" clId="{0A4FCC7A-3AA4-459C-BB59-085D1FFEEF9E}" dt="2026-02-16T11:36:43.535" v="9" actId="478"/>
            <ac:picMkLst>
              <pc:docMk/>
              <pc:sldMasterMk cId="4260053622" sldId="2147483648"/>
              <pc:sldLayoutMk cId="851693404" sldId="2147483650"/>
              <ac:picMk id="11" creationId="{CF8309B7-6C1B-15E9-2EAF-22B52B39C9CB}"/>
            </ac:picMkLst>
          </pc:picChg>
        </pc:sldLayoutChg>
        <pc:sldLayoutChg chg="addSp delSp modSp mod">
          <pc:chgData name="Laura Azzolini - ERA" userId="c1cdb756-9997-437e-9e9d-312ca78fe091" providerId="ADAL" clId="{0A4FCC7A-3AA4-459C-BB59-085D1FFEEF9E}" dt="2026-02-16T11:36:49.653" v="11"/>
          <pc:sldLayoutMkLst>
            <pc:docMk/>
            <pc:sldMasterMk cId="4260053622" sldId="2147483648"/>
            <pc:sldLayoutMk cId="3890891861" sldId="2147483651"/>
          </pc:sldLayoutMkLst>
          <pc:picChg chg="del">
            <ac:chgData name="Laura Azzolini - ERA" userId="c1cdb756-9997-437e-9e9d-312ca78fe091" providerId="ADAL" clId="{0A4FCC7A-3AA4-459C-BB59-085D1FFEEF9E}" dt="2026-02-16T11:36:49.407" v="10" actId="478"/>
            <ac:picMkLst>
              <pc:docMk/>
              <pc:sldMasterMk cId="4260053622" sldId="2147483648"/>
              <pc:sldLayoutMk cId="3890891861" sldId="2147483651"/>
              <ac:picMk id="6" creationId="{1FA13704-065B-4C2E-6EAB-F3E13190E68B}"/>
            </ac:picMkLst>
          </pc:picChg>
          <pc:picChg chg="add mod">
            <ac:chgData name="Laura Azzolini - ERA" userId="c1cdb756-9997-437e-9e9d-312ca78fe091" providerId="ADAL" clId="{0A4FCC7A-3AA4-459C-BB59-085D1FFEEF9E}" dt="2026-02-16T11:36:49.653" v="11"/>
            <ac:picMkLst>
              <pc:docMk/>
              <pc:sldMasterMk cId="4260053622" sldId="2147483648"/>
              <pc:sldLayoutMk cId="3890891861" sldId="2147483651"/>
              <ac:picMk id="7" creationId="{5C7EE3FB-1C98-67C5-34C3-A9F77283D531}"/>
            </ac:picMkLst>
          </pc:picChg>
        </pc:sldLayoutChg>
        <pc:sldLayoutChg chg="addSp delSp modSp mod">
          <pc:chgData name="Laura Azzolini - ERA" userId="c1cdb756-9997-437e-9e9d-312ca78fe091" providerId="ADAL" clId="{0A4FCC7A-3AA4-459C-BB59-085D1FFEEF9E}" dt="2026-02-16T11:36:53.352" v="13"/>
          <pc:sldLayoutMkLst>
            <pc:docMk/>
            <pc:sldMasterMk cId="4260053622" sldId="2147483648"/>
            <pc:sldLayoutMk cId="1763627733" sldId="2147483665"/>
          </pc:sldLayoutMkLst>
          <pc:picChg chg="add mod">
            <ac:chgData name="Laura Azzolini - ERA" userId="c1cdb756-9997-437e-9e9d-312ca78fe091" providerId="ADAL" clId="{0A4FCC7A-3AA4-459C-BB59-085D1FFEEF9E}" dt="2026-02-16T11:36:53.352" v="13"/>
            <ac:picMkLst>
              <pc:docMk/>
              <pc:sldMasterMk cId="4260053622" sldId="2147483648"/>
              <pc:sldLayoutMk cId="1763627733" sldId="2147483665"/>
              <ac:picMk id="12" creationId="{8D2B7DD9-F626-9EE1-26CC-08C43DA0C07C}"/>
            </ac:picMkLst>
          </pc:picChg>
          <pc:picChg chg="del">
            <ac:chgData name="Laura Azzolini - ERA" userId="c1cdb756-9997-437e-9e9d-312ca78fe091" providerId="ADAL" clId="{0A4FCC7A-3AA4-459C-BB59-085D1FFEEF9E}" dt="2026-02-16T11:36:53.096" v="12" actId="478"/>
            <ac:picMkLst>
              <pc:docMk/>
              <pc:sldMasterMk cId="4260053622" sldId="2147483648"/>
              <pc:sldLayoutMk cId="1763627733" sldId="2147483665"/>
              <ac:picMk id="13" creationId="{05C04F12-6FEB-FCB5-59F1-62157C5698CA}"/>
            </ac:picMkLst>
          </pc:picChg>
        </pc:sldLayoutChg>
        <pc:sldLayoutChg chg="addSp delSp modSp mod">
          <pc:chgData name="Laura Azzolini - ERA" userId="c1cdb756-9997-437e-9e9d-312ca78fe091" providerId="ADAL" clId="{0A4FCC7A-3AA4-459C-BB59-085D1FFEEF9E}" dt="2026-02-16T11:36:56.644" v="15"/>
          <pc:sldLayoutMkLst>
            <pc:docMk/>
            <pc:sldMasterMk cId="4260053622" sldId="2147483648"/>
            <pc:sldLayoutMk cId="1828947609" sldId="2147483667"/>
          </pc:sldLayoutMkLst>
          <pc:picChg chg="add mod">
            <ac:chgData name="Laura Azzolini - ERA" userId="c1cdb756-9997-437e-9e9d-312ca78fe091" providerId="ADAL" clId="{0A4FCC7A-3AA4-459C-BB59-085D1FFEEF9E}" dt="2026-02-16T11:36:56.644" v="15"/>
            <ac:picMkLst>
              <pc:docMk/>
              <pc:sldMasterMk cId="4260053622" sldId="2147483648"/>
              <pc:sldLayoutMk cId="1828947609" sldId="2147483667"/>
              <ac:picMk id="12" creationId="{F970A65D-7FC0-0139-8B7B-6BE7F6C76BD8}"/>
            </ac:picMkLst>
          </pc:picChg>
          <pc:picChg chg="del">
            <ac:chgData name="Laura Azzolini - ERA" userId="c1cdb756-9997-437e-9e9d-312ca78fe091" providerId="ADAL" clId="{0A4FCC7A-3AA4-459C-BB59-085D1FFEEF9E}" dt="2026-02-16T11:36:56.447" v="14" actId="478"/>
            <ac:picMkLst>
              <pc:docMk/>
              <pc:sldMasterMk cId="4260053622" sldId="2147483648"/>
              <pc:sldLayoutMk cId="1828947609" sldId="2147483667"/>
              <ac:picMk id="13" creationId="{4AD4702E-837B-E04A-F330-97673EA844FD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CC9C-3FF0-41C8-A89C-F54BA61E5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3" y="3019245"/>
            <a:ext cx="7214559" cy="1238296"/>
          </a:xfrm>
        </p:spPr>
        <p:txBody>
          <a:bodyPr anchor="b">
            <a:noAutofit/>
          </a:bodyPr>
          <a:lstStyle>
            <a:lvl1pPr algn="l">
              <a:defRPr sz="4000" baseline="0">
                <a:latin typeface="Futura Md BT" panose="020B06020202040203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C903E-EA5E-4A6B-B6C9-BCD826F29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743" y="4385437"/>
            <a:ext cx="7214559" cy="1655762"/>
          </a:xfrm>
        </p:spPr>
        <p:txBody>
          <a:bodyPr/>
          <a:lstStyle>
            <a:lvl1pPr marL="0" indent="0" algn="l">
              <a:buNone/>
              <a:defRPr sz="2400">
                <a:latin typeface="Futura Lt BT" panose="020B04020202040203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AA4D5D-DD81-0C22-3F5B-22ACC49601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741490"/>
            <a:ext cx="12192000" cy="1333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ECD7C1-FA0E-E2E6-C377-04AAA4B40E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146" t="8771" r="5530" b="6961"/>
          <a:stretch/>
        </p:blipFill>
        <p:spPr>
          <a:xfrm>
            <a:off x="11257029" y="6336168"/>
            <a:ext cx="731525" cy="3853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10A357-503A-6013-92D7-86F4D02016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81" y="559281"/>
            <a:ext cx="2230400" cy="189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4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A37E2-AA2B-4D36-99CC-4F5979E1E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30751" cy="1325563"/>
          </a:xfrm>
        </p:spPr>
        <p:txBody>
          <a:bodyPr/>
          <a:lstStyle>
            <a:lvl1pPr>
              <a:defRPr>
                <a:latin typeface="Futura Md BT" panose="020B06020202040203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E8543-1FB1-42FA-9AF5-5A518ECB9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30751" cy="4351338"/>
          </a:xfrm>
        </p:spPr>
        <p:txBody>
          <a:bodyPr/>
          <a:lstStyle>
            <a:lvl1pPr>
              <a:defRPr>
                <a:latin typeface="Futura Lt BT" panose="020B0402020204020303" pitchFamily="34" charset="0"/>
              </a:defRPr>
            </a:lvl1pPr>
            <a:lvl2pPr>
              <a:defRPr>
                <a:latin typeface="Futura Lt BT" panose="020B0402020204020303" pitchFamily="34" charset="0"/>
              </a:defRPr>
            </a:lvl2pPr>
            <a:lvl3pPr>
              <a:defRPr>
                <a:latin typeface="Futura Lt BT" panose="020B0402020204020303" pitchFamily="34" charset="0"/>
              </a:defRPr>
            </a:lvl3pPr>
            <a:lvl4pPr>
              <a:defRPr>
                <a:latin typeface="Futura Lt BT" panose="020B0402020204020303" pitchFamily="34" charset="0"/>
              </a:defRPr>
            </a:lvl4pPr>
            <a:lvl5pPr>
              <a:defRPr>
                <a:latin typeface="Futura Lt BT" panose="020B04020202040203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B3668-6A6A-4B31-B0C4-703ECA90B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C10A-31B2-45B4-BC46-C270D50688C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1125C-5EC7-4981-93DA-69D0C75B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0566-54CB-49F5-8BCB-FCC5B984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4F6E-8040-46B8-A20C-CF6620784C64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1CB72BD-5119-BB31-BF1B-A3A9355DAD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741490"/>
            <a:ext cx="12192000" cy="133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787207-D6E6-9015-C6A9-8CCB8A69F1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146" t="8771" r="5530" b="6961"/>
          <a:stretch/>
        </p:blipFill>
        <p:spPr>
          <a:xfrm>
            <a:off x="11257029" y="6336168"/>
            <a:ext cx="731525" cy="3853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3DD036-C15B-4D5A-A932-A095377191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481" y="365125"/>
            <a:ext cx="1270451" cy="107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693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8D1D-6545-4235-32D0-D9327A327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104E4F-B280-12D8-D989-722CEE868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C10A-31B2-45B4-BC46-C270D50688C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577BF-B2DB-0A84-A8C2-A665535F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3AD080-AA6F-8423-F629-1AE01D31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4F6E-8040-46B8-A20C-CF6620784C64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B33CB1-3985-0633-428F-C25BBBB1E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741490"/>
            <a:ext cx="12192000" cy="1333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CC6168-CB55-2C4B-3428-ECE9274971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146" t="8771" r="5530" b="6961"/>
          <a:stretch/>
        </p:blipFill>
        <p:spPr>
          <a:xfrm>
            <a:off x="11257029" y="6336168"/>
            <a:ext cx="731525" cy="3853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7EE3FB-1C98-67C5-34C3-A9F77283D5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481" y="365125"/>
            <a:ext cx="1270451" cy="107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91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FF5E1-3984-55D5-ED71-010F44FE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F0446-6709-CE6F-D787-25B715134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0A4FB-9C0F-791B-6107-2FC361EFB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34E575-D0F8-2ABE-5E23-76734C263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2AC49D-D925-A699-C073-3E780B6EF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3491C-B320-430B-9F67-41DB78D88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608CD-7390-447D-B7B6-02B3E40FBCC2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AEA39A-37B6-77FD-2827-E7EC27F2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BF6E53-F271-9D43-7EDD-1D78C400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6D9D-BEE1-45F5-8FE5-5F37C376840C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DFB3B1-99A8-EFC5-17B7-287A58CD20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741490"/>
            <a:ext cx="12192000" cy="1333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6900DEE-E602-9ABB-3EC3-332E7C1121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146" t="8771" r="5530" b="6961"/>
          <a:stretch/>
        </p:blipFill>
        <p:spPr>
          <a:xfrm>
            <a:off x="11257029" y="6336168"/>
            <a:ext cx="731525" cy="3853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D2B7DD9-F626-9EE1-26CC-08C43DA0C0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481" y="365125"/>
            <a:ext cx="1270451" cy="107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62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FF5E1-3984-55D5-ED71-010F44FE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F0446-6709-CE6F-D787-25B715134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0A4FB-9C0F-791B-6107-2FC361EFB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34E575-D0F8-2ABE-5E23-76734C263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2AC49D-D925-A699-C073-3E780B6EF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3491C-B320-430B-9F67-41DB78D88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608CD-7390-447D-B7B6-02B3E40FBCC2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AEA39A-37B6-77FD-2827-E7EC27F2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BF6E53-F271-9D43-7EDD-1D78C400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6D9D-BEE1-45F5-8FE5-5F37C376840C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01D2B9-AB90-0900-8505-377D372D5E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741490"/>
            <a:ext cx="12192000" cy="1333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F1324D9-1D16-4762-012D-EC78DA9A3E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146" t="8771" r="5530" b="6961"/>
          <a:stretch/>
        </p:blipFill>
        <p:spPr>
          <a:xfrm>
            <a:off x="11257029" y="6336168"/>
            <a:ext cx="731525" cy="3853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970A65D-7FC0-0139-8B7B-6BE7F6C76B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481" y="365125"/>
            <a:ext cx="1270451" cy="107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947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877B4-B071-431B-BDDD-C5169B83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92B15-6383-4260-85A7-33ECB49A5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1C4B0-634C-4223-9773-4C480BED3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1C10A-31B2-45B4-BC46-C270D50688CF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09444-33BC-4737-863E-F3887CF54A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55B35-DE0D-4207-B66E-7E62FC08A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E4F6E-8040-46B8-A20C-CF6620784C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05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Futura Md BT" panose="020B0602020204020303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utura Lt BT" panose="020B0402020204020303" pitchFamily="34" charset="0"/>
          <a:ea typeface="Adobe Myungjo Std M" panose="02020600000000000000" pitchFamily="18" charset="-128"/>
          <a:cs typeface="Aharoni" panose="02010803020104030203" pitchFamily="2" charset="-79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utura Lt BT" panose="020B0402020204020303" pitchFamily="34" charset="0"/>
          <a:ea typeface="Adobe Myungjo Std M" panose="02020600000000000000" pitchFamily="18" charset="-128"/>
          <a:cs typeface="Aharoni" panose="02010803020104030203" pitchFamily="2" charset="-79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utura Lt BT" panose="020B0402020204020303" pitchFamily="34" charset="0"/>
          <a:ea typeface="Adobe Myungjo Std M" panose="02020600000000000000" pitchFamily="18" charset="-128"/>
          <a:cs typeface="Aharoni" panose="02010803020104030203" pitchFamily="2" charset="-79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Lt BT" panose="020B0402020204020303" pitchFamily="34" charset="0"/>
          <a:ea typeface="Adobe Myungjo Std M" panose="02020600000000000000" pitchFamily="18" charset="-128"/>
          <a:cs typeface="Aharoni" panose="02010803020104030203" pitchFamily="2" charset="-79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Lt BT" panose="020B0402020204020303" pitchFamily="34" charset="0"/>
          <a:ea typeface="Adobe Myungjo Std M" panose="02020600000000000000" pitchFamily="18" charset="-128"/>
          <a:cs typeface="Aharoni" panose="02010803020104030203" pitchFamily="2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9B921-C901-4B49-BC0C-6B3BD96419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2E406-6BF1-4295-B5E4-749BE206CF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97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33E07-8151-38B9-C4B9-25B79B21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EBE0E-7253-429E-1E36-D4865CD21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62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 ERA" id="{E0B309D2-AE76-4D36-9A5C-814A05C73E4B}" vid="{F97A5D81-0A9D-4E2C-8135-5B623D70E3A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3D47811BA6F1B4F9C8DDBD669E7F316" ma:contentTypeVersion="0" ma:contentTypeDescription="Creare un nuovo documento." ma:contentTypeScope="" ma:versionID="52a8115f2e9e49646abfc7ef48f9209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ea9b2fbf922795d328deade55af85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900E6D-02B2-48B1-B81B-F21C1C61228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3531EEA-56FC-4FC7-A0AE-C10B233A6A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A6F5A5-A942-4E77-99A1-F079A285F0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ERA</Template>
  <TotalTime>291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Futura Lt BT</vt:lpstr>
      <vt:lpstr>Futura Md BT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Azzolini - ERA</dc:creator>
  <cp:lastModifiedBy>Laura Azzolini - ERA</cp:lastModifiedBy>
  <cp:revision>15</cp:revision>
  <dcterms:created xsi:type="dcterms:W3CDTF">2021-11-05T14:49:56Z</dcterms:created>
  <dcterms:modified xsi:type="dcterms:W3CDTF">2026-02-16T11:36:58Z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0x010100C3D47811BA6F1B4F9C8DDBD669E7F316</vt:lpwstr>
  </property>
</Properties>
</file>