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8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2E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FAE1F8-82EB-4756-975B-2A55A1513B0E}" v="5" dt="2024-08-23T07:21:48.568"/>
  </p1510:revLst>
</p1510:revInfo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68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uela Lorusso - ERA" userId="eb8ce3a7-5f9b-44a4-862f-f5a9aa8d5da6" providerId="ADAL" clId="{E7FAE1F8-82EB-4756-975B-2A55A1513B0E}"/>
    <pc:docChg chg="custSel modMainMaster">
      <pc:chgData name="Manuela Lorusso - ERA" userId="eb8ce3a7-5f9b-44a4-862f-f5a9aa8d5da6" providerId="ADAL" clId="{E7FAE1F8-82EB-4756-975B-2A55A1513B0E}" dt="2024-08-23T07:21:52.988" v="132" actId="735"/>
      <pc:docMkLst>
        <pc:docMk/>
      </pc:docMkLst>
      <pc:sldMasterChg chg="modSp modSldLayout">
        <pc:chgData name="Manuela Lorusso - ERA" userId="eb8ce3a7-5f9b-44a4-862f-f5a9aa8d5da6" providerId="ADAL" clId="{E7FAE1F8-82EB-4756-975B-2A55A1513B0E}" dt="2024-08-23T07:21:52.988" v="132" actId="735"/>
        <pc:sldMasterMkLst>
          <pc:docMk/>
          <pc:sldMasterMk cId="4260053622" sldId="2147483648"/>
        </pc:sldMasterMkLst>
        <pc:sldLayoutChg chg="addSp delSp modSp mod">
          <pc:chgData name="Manuela Lorusso - ERA" userId="eb8ce3a7-5f9b-44a4-862f-f5a9aa8d5da6" providerId="ADAL" clId="{E7FAE1F8-82EB-4756-975B-2A55A1513B0E}" dt="2024-08-23T07:19:40.362" v="63" actId="1037"/>
          <pc:sldLayoutMkLst>
            <pc:docMk/>
            <pc:sldMasterMk cId="4260053622" sldId="2147483648"/>
            <pc:sldLayoutMk cId="171614599" sldId="2147483649"/>
          </pc:sldLayoutMkLst>
          <pc:picChg chg="del">
            <ac:chgData name="Manuela Lorusso - ERA" userId="eb8ce3a7-5f9b-44a4-862f-f5a9aa8d5da6" providerId="ADAL" clId="{E7FAE1F8-82EB-4756-975B-2A55A1513B0E}" dt="2024-08-23T07:19:31.476" v="6" actId="478"/>
            <ac:picMkLst>
              <pc:docMk/>
              <pc:sldMasterMk cId="4260053622" sldId="2147483648"/>
              <pc:sldLayoutMk cId="171614599" sldId="2147483649"/>
              <ac:picMk id="6" creationId="{17D33BF0-9C72-1071-2D5D-F213E688AEAD}"/>
            </ac:picMkLst>
          </pc:picChg>
          <pc:picChg chg="add mod">
            <ac:chgData name="Manuela Lorusso - ERA" userId="eb8ce3a7-5f9b-44a4-862f-f5a9aa8d5da6" providerId="ADAL" clId="{E7FAE1F8-82EB-4756-975B-2A55A1513B0E}" dt="2024-08-23T07:19:40.362" v="63" actId="1037"/>
            <ac:picMkLst>
              <pc:docMk/>
              <pc:sldMasterMk cId="4260053622" sldId="2147483648"/>
              <pc:sldLayoutMk cId="171614599" sldId="2147483649"/>
              <ac:picMk id="8" creationId="{24644A0E-510D-0122-3711-86FDB58F9B6E}"/>
            </ac:picMkLst>
          </pc:picChg>
        </pc:sldLayoutChg>
        <pc:sldLayoutChg chg="addSp delSp modSp mod">
          <pc:chgData name="Manuela Lorusso - ERA" userId="eb8ce3a7-5f9b-44a4-862f-f5a9aa8d5da6" providerId="ADAL" clId="{E7FAE1F8-82EB-4756-975B-2A55A1513B0E}" dt="2024-08-23T07:21:27.073" v="122" actId="1038"/>
          <pc:sldLayoutMkLst>
            <pc:docMk/>
            <pc:sldMasterMk cId="4260053622" sldId="2147483648"/>
            <pc:sldLayoutMk cId="851693404" sldId="2147483650"/>
          </pc:sldLayoutMkLst>
          <pc:picChg chg="del">
            <ac:chgData name="Manuela Lorusso - ERA" userId="eb8ce3a7-5f9b-44a4-862f-f5a9aa8d5da6" providerId="ADAL" clId="{E7FAE1F8-82EB-4756-975B-2A55A1513B0E}" dt="2024-08-23T07:20:56.649" v="75" actId="478"/>
            <ac:picMkLst>
              <pc:docMk/>
              <pc:sldMasterMk cId="4260053622" sldId="2147483648"/>
              <pc:sldLayoutMk cId="851693404" sldId="2147483650"/>
              <ac:picMk id="9" creationId="{772A732A-230A-F746-CEEF-923FAFDAFD54}"/>
            </ac:picMkLst>
          </pc:picChg>
          <pc:picChg chg="add mod">
            <ac:chgData name="Manuela Lorusso - ERA" userId="eb8ce3a7-5f9b-44a4-862f-f5a9aa8d5da6" providerId="ADAL" clId="{E7FAE1F8-82EB-4756-975B-2A55A1513B0E}" dt="2024-08-23T07:21:27.073" v="122" actId="1038"/>
            <ac:picMkLst>
              <pc:docMk/>
              <pc:sldMasterMk cId="4260053622" sldId="2147483648"/>
              <pc:sldLayoutMk cId="851693404" sldId="2147483650"/>
              <ac:picMk id="11" creationId="{CF8309B7-6C1B-15E9-2EAF-22B52B39C9CB}"/>
            </ac:picMkLst>
          </pc:picChg>
        </pc:sldLayoutChg>
        <pc:sldLayoutChg chg="addSp delSp modSp mod">
          <pc:chgData name="Manuela Lorusso - ERA" userId="eb8ce3a7-5f9b-44a4-862f-f5a9aa8d5da6" providerId="ADAL" clId="{E7FAE1F8-82EB-4756-975B-2A55A1513B0E}" dt="2024-08-23T07:21:37.071" v="125"/>
          <pc:sldLayoutMkLst>
            <pc:docMk/>
            <pc:sldMasterMk cId="4260053622" sldId="2147483648"/>
            <pc:sldLayoutMk cId="3890891861" sldId="2147483651"/>
          </pc:sldLayoutMkLst>
          <pc:picChg chg="add mod">
            <ac:chgData name="Manuela Lorusso - ERA" userId="eb8ce3a7-5f9b-44a4-862f-f5a9aa8d5da6" providerId="ADAL" clId="{E7FAE1F8-82EB-4756-975B-2A55A1513B0E}" dt="2024-08-23T07:21:37.071" v="125"/>
            <ac:picMkLst>
              <pc:docMk/>
              <pc:sldMasterMk cId="4260053622" sldId="2147483648"/>
              <pc:sldLayoutMk cId="3890891861" sldId="2147483651"/>
              <ac:picMk id="6" creationId="{1FA13704-065B-4C2E-6EAB-F3E13190E68B}"/>
            </ac:picMkLst>
          </pc:picChg>
          <pc:picChg chg="del">
            <ac:chgData name="Manuela Lorusso - ERA" userId="eb8ce3a7-5f9b-44a4-862f-f5a9aa8d5da6" providerId="ADAL" clId="{E7FAE1F8-82EB-4756-975B-2A55A1513B0E}" dt="2024-08-23T07:21:36.732" v="124" actId="478"/>
            <ac:picMkLst>
              <pc:docMk/>
              <pc:sldMasterMk cId="4260053622" sldId="2147483648"/>
              <pc:sldLayoutMk cId="3890891861" sldId="2147483651"/>
              <ac:picMk id="11" creationId="{EE3C84E0-A626-637A-39C6-EA3755F16F2F}"/>
            </ac:picMkLst>
          </pc:picChg>
        </pc:sldLayoutChg>
        <pc:sldLayoutChg chg="addSp delSp modSp mod">
          <pc:chgData name="Manuela Lorusso - ERA" userId="eb8ce3a7-5f9b-44a4-862f-f5a9aa8d5da6" providerId="ADAL" clId="{E7FAE1F8-82EB-4756-975B-2A55A1513B0E}" dt="2024-08-23T07:21:41.505" v="128"/>
          <pc:sldLayoutMkLst>
            <pc:docMk/>
            <pc:sldMasterMk cId="4260053622" sldId="2147483648"/>
            <pc:sldLayoutMk cId="1763627733" sldId="2147483665"/>
          </pc:sldLayoutMkLst>
          <pc:picChg chg="del">
            <ac:chgData name="Manuela Lorusso - ERA" userId="eb8ce3a7-5f9b-44a4-862f-f5a9aa8d5da6" providerId="ADAL" clId="{E7FAE1F8-82EB-4756-975B-2A55A1513B0E}" dt="2024-08-23T07:21:41.210" v="127" actId="478"/>
            <ac:picMkLst>
              <pc:docMk/>
              <pc:sldMasterMk cId="4260053622" sldId="2147483648"/>
              <pc:sldLayoutMk cId="1763627733" sldId="2147483665"/>
              <ac:picMk id="12" creationId="{A5834D14-8774-6FD9-591A-B7170EDE64ED}"/>
            </ac:picMkLst>
          </pc:picChg>
          <pc:picChg chg="add mod">
            <ac:chgData name="Manuela Lorusso - ERA" userId="eb8ce3a7-5f9b-44a4-862f-f5a9aa8d5da6" providerId="ADAL" clId="{E7FAE1F8-82EB-4756-975B-2A55A1513B0E}" dt="2024-08-23T07:21:41.505" v="128"/>
            <ac:picMkLst>
              <pc:docMk/>
              <pc:sldMasterMk cId="4260053622" sldId="2147483648"/>
              <pc:sldLayoutMk cId="1763627733" sldId="2147483665"/>
              <ac:picMk id="13" creationId="{05C04F12-6FEB-FCB5-59F1-62157C5698CA}"/>
            </ac:picMkLst>
          </pc:picChg>
        </pc:sldLayoutChg>
        <pc:sldLayoutChg chg="addSp delSp modSp mod">
          <pc:chgData name="Manuela Lorusso - ERA" userId="eb8ce3a7-5f9b-44a4-862f-f5a9aa8d5da6" providerId="ADAL" clId="{E7FAE1F8-82EB-4756-975B-2A55A1513B0E}" dt="2024-08-23T07:21:48.568" v="131"/>
          <pc:sldLayoutMkLst>
            <pc:docMk/>
            <pc:sldMasterMk cId="4260053622" sldId="2147483648"/>
            <pc:sldLayoutMk cId="1828947609" sldId="2147483667"/>
          </pc:sldLayoutMkLst>
          <pc:picChg chg="del">
            <ac:chgData name="Manuela Lorusso - ERA" userId="eb8ce3a7-5f9b-44a4-862f-f5a9aa8d5da6" providerId="ADAL" clId="{E7FAE1F8-82EB-4756-975B-2A55A1513B0E}" dt="2024-08-23T07:21:48.371" v="130" actId="478"/>
            <ac:picMkLst>
              <pc:docMk/>
              <pc:sldMasterMk cId="4260053622" sldId="2147483648"/>
              <pc:sldLayoutMk cId="1828947609" sldId="2147483667"/>
              <ac:picMk id="12" creationId="{5114BB06-4D82-84A0-3ECD-59D8FC427C67}"/>
            </ac:picMkLst>
          </pc:picChg>
          <pc:picChg chg="add mod">
            <ac:chgData name="Manuela Lorusso - ERA" userId="eb8ce3a7-5f9b-44a4-862f-f5a9aa8d5da6" providerId="ADAL" clId="{E7FAE1F8-82EB-4756-975B-2A55A1513B0E}" dt="2024-08-23T07:21:48.568" v="131"/>
            <ac:picMkLst>
              <pc:docMk/>
              <pc:sldMasterMk cId="4260053622" sldId="2147483648"/>
              <pc:sldLayoutMk cId="1828947609" sldId="2147483667"/>
              <ac:picMk id="13" creationId="{4AD4702E-837B-E04A-F330-97673EA844FD}"/>
            </ac:picMkLst>
          </pc:picChg>
        </pc:sldLayoutChg>
      </pc:sldMasterChg>
    </pc:docChg>
  </pc:docChgLst>
  <pc:docChgLst>
    <pc:chgData name="Laura Azzolini - ERA" userId="c1cdb756-9997-437e-9e9d-312ca78fe091" providerId="ADAL" clId="{1CE2B028-24C4-4B7D-A2CB-9C2B354A12BD}"/>
    <pc:docChg chg="addSld delSld">
      <pc:chgData name="Laura Azzolini - ERA" userId="c1cdb756-9997-437e-9e9d-312ca78fe091" providerId="ADAL" clId="{1CE2B028-24C4-4B7D-A2CB-9C2B354A12BD}" dt="2023-07-06T12:33:26.669" v="2" actId="47"/>
      <pc:docMkLst>
        <pc:docMk/>
      </pc:docMkLst>
      <pc:sldChg chg="del">
        <pc:chgData name="Laura Azzolini - ERA" userId="c1cdb756-9997-437e-9e9d-312ca78fe091" providerId="ADAL" clId="{1CE2B028-24C4-4B7D-A2CB-9C2B354A12BD}" dt="2023-07-06T12:33:18.426" v="1" actId="47"/>
        <pc:sldMkLst>
          <pc:docMk/>
          <pc:sldMk cId="1275512070" sldId="269"/>
        </pc:sldMkLst>
      </pc:sldChg>
      <pc:sldChg chg="del">
        <pc:chgData name="Laura Azzolini - ERA" userId="c1cdb756-9997-437e-9e9d-312ca78fe091" providerId="ADAL" clId="{1CE2B028-24C4-4B7D-A2CB-9C2B354A12BD}" dt="2023-07-06T12:33:26.669" v="2" actId="47"/>
        <pc:sldMkLst>
          <pc:docMk/>
          <pc:sldMk cId="3727250103" sldId="271"/>
        </pc:sldMkLst>
      </pc:sldChg>
      <pc:sldChg chg="del">
        <pc:chgData name="Laura Azzolini - ERA" userId="c1cdb756-9997-437e-9e9d-312ca78fe091" providerId="ADAL" clId="{1CE2B028-24C4-4B7D-A2CB-9C2B354A12BD}" dt="2023-07-06T12:33:26.669" v="2" actId="47"/>
        <pc:sldMkLst>
          <pc:docMk/>
          <pc:sldMk cId="3527825727" sldId="272"/>
        </pc:sldMkLst>
      </pc:sldChg>
      <pc:sldChg chg="del">
        <pc:chgData name="Laura Azzolini - ERA" userId="c1cdb756-9997-437e-9e9d-312ca78fe091" providerId="ADAL" clId="{1CE2B028-24C4-4B7D-A2CB-9C2B354A12BD}" dt="2023-07-06T12:33:26.669" v="2" actId="47"/>
        <pc:sldMkLst>
          <pc:docMk/>
          <pc:sldMk cId="3222925063" sldId="273"/>
        </pc:sldMkLst>
      </pc:sldChg>
      <pc:sldChg chg="del">
        <pc:chgData name="Laura Azzolini - ERA" userId="c1cdb756-9997-437e-9e9d-312ca78fe091" providerId="ADAL" clId="{1CE2B028-24C4-4B7D-A2CB-9C2B354A12BD}" dt="2023-07-06T12:33:26.669" v="2" actId="47"/>
        <pc:sldMkLst>
          <pc:docMk/>
          <pc:sldMk cId="1865374654" sldId="274"/>
        </pc:sldMkLst>
      </pc:sldChg>
      <pc:sldChg chg="new">
        <pc:chgData name="Laura Azzolini - ERA" userId="c1cdb756-9997-437e-9e9d-312ca78fe091" providerId="ADAL" clId="{1CE2B028-24C4-4B7D-A2CB-9C2B354A12BD}" dt="2023-07-06T12:33:16.225" v="0" actId="680"/>
        <pc:sldMkLst>
          <pc:docMk/>
          <pc:sldMk cId="2908622157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9CC9C-3FF0-41C8-A89C-F54BA61E5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743" y="3019245"/>
            <a:ext cx="7214559" cy="1238296"/>
          </a:xfrm>
        </p:spPr>
        <p:txBody>
          <a:bodyPr anchor="b">
            <a:noAutofit/>
          </a:bodyPr>
          <a:lstStyle>
            <a:lvl1pPr algn="l">
              <a:defRPr sz="4000" baseline="0">
                <a:latin typeface="Futura Md BT" panose="020B06020202040203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DC903E-EA5E-4A6B-B6C9-BCD826F296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743" y="4385437"/>
            <a:ext cx="7214559" cy="1655762"/>
          </a:xfrm>
        </p:spPr>
        <p:txBody>
          <a:bodyPr/>
          <a:lstStyle>
            <a:lvl1pPr marL="0" indent="0" algn="l">
              <a:buNone/>
              <a:defRPr sz="2400">
                <a:latin typeface="Futura Lt BT" panose="020B04020202040203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AA4D5D-DD81-0C22-3F5B-22ACC49601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ECD7C1-FA0E-E2E6-C377-04AAA4B40E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146" t="8771" r="5530" b="6961"/>
          <a:stretch/>
        </p:blipFill>
        <p:spPr>
          <a:xfrm>
            <a:off x="11257029" y="6336168"/>
            <a:ext cx="731525" cy="385307"/>
          </a:xfrm>
          <a:prstGeom prst="rect">
            <a:avLst/>
          </a:prstGeom>
        </p:spPr>
      </p:pic>
      <p:pic>
        <p:nvPicPr>
          <p:cNvPr id="8" name="Picture 7" descr="A close-up of a logo&#10;&#10;Description automatically generated">
            <a:extLst>
              <a:ext uri="{FF2B5EF4-FFF2-40B4-BE49-F238E27FC236}">
                <a16:creationId xmlns:a16="http://schemas.microsoft.com/office/drawing/2014/main" id="{24644A0E-510D-0122-3711-86FDB58F9B6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81" y="693398"/>
            <a:ext cx="3837885" cy="162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145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A37E2-AA2B-4D36-99CC-4F5979E1E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30751" cy="1325563"/>
          </a:xfrm>
        </p:spPr>
        <p:txBody>
          <a:bodyPr/>
          <a:lstStyle>
            <a:lvl1pPr>
              <a:defRPr>
                <a:latin typeface="Futura Md BT" panose="020B06020202040203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E8543-1FB1-42FA-9AF5-5A518ECB9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530751" cy="4351338"/>
          </a:xfrm>
        </p:spPr>
        <p:txBody>
          <a:bodyPr/>
          <a:lstStyle>
            <a:lvl1pPr>
              <a:defRPr>
                <a:latin typeface="Futura Lt BT" panose="020B0402020204020303" pitchFamily="34" charset="0"/>
              </a:defRPr>
            </a:lvl1pPr>
            <a:lvl2pPr>
              <a:defRPr>
                <a:latin typeface="Futura Lt BT" panose="020B0402020204020303" pitchFamily="34" charset="0"/>
              </a:defRPr>
            </a:lvl2pPr>
            <a:lvl3pPr>
              <a:defRPr>
                <a:latin typeface="Futura Lt BT" panose="020B0402020204020303" pitchFamily="34" charset="0"/>
              </a:defRPr>
            </a:lvl3pPr>
            <a:lvl4pPr>
              <a:defRPr>
                <a:latin typeface="Futura Lt BT" panose="020B0402020204020303" pitchFamily="34" charset="0"/>
              </a:defRPr>
            </a:lvl4pPr>
            <a:lvl5pPr>
              <a:defRPr>
                <a:latin typeface="Futura Lt BT" panose="020B04020202040203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B3668-6A6A-4B31-B0C4-703ECA90B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C10A-31B2-45B4-BC46-C270D50688CF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1125C-5EC7-4981-93DA-69D0C75BB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50566-54CB-49F5-8BCB-FCC5B9849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F6E-8040-46B8-A20C-CF6620784C64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1CB72BD-5119-BB31-BF1B-A3A9355DA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787207-D6E6-9015-C6A9-8CCB8A69F1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146" t="8771" r="5530" b="6961"/>
          <a:stretch/>
        </p:blipFill>
        <p:spPr>
          <a:xfrm>
            <a:off x="11257029" y="6336168"/>
            <a:ext cx="731525" cy="385307"/>
          </a:xfrm>
          <a:prstGeom prst="rect">
            <a:avLst/>
          </a:prstGeom>
        </p:spPr>
      </p:pic>
      <p:pic>
        <p:nvPicPr>
          <p:cNvPr id="11" name="Picture 10" descr="A white sign with black text and black letters&#10;&#10;Description automatically generated">
            <a:extLst>
              <a:ext uri="{FF2B5EF4-FFF2-40B4-BE49-F238E27FC236}">
                <a16:creationId xmlns:a16="http://schemas.microsoft.com/office/drawing/2014/main" id="{CF8309B7-6C1B-15E9-2EAF-22B52B39C9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9481" y="365125"/>
            <a:ext cx="1278882" cy="167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934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08D1D-6545-4235-32D0-D9327A327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104E4F-B280-12D8-D989-722CEE868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C10A-31B2-45B4-BC46-C270D50688CF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0577BF-B2DB-0A84-A8C2-A665535FB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3AD080-AA6F-8423-F629-1AE01D31A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F6E-8040-46B8-A20C-CF6620784C64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B33CB1-3985-0633-428F-C25BBBB1E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CC6168-CB55-2C4B-3428-ECE9274971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146" t="8771" r="5530" b="6961"/>
          <a:stretch/>
        </p:blipFill>
        <p:spPr>
          <a:xfrm>
            <a:off x="11257029" y="6336168"/>
            <a:ext cx="731525" cy="385307"/>
          </a:xfrm>
          <a:prstGeom prst="rect">
            <a:avLst/>
          </a:prstGeom>
        </p:spPr>
      </p:pic>
      <p:pic>
        <p:nvPicPr>
          <p:cNvPr id="6" name="Picture 5" descr="A white sign with black text and black letters&#10;&#10;Description automatically generated">
            <a:extLst>
              <a:ext uri="{FF2B5EF4-FFF2-40B4-BE49-F238E27FC236}">
                <a16:creationId xmlns:a16="http://schemas.microsoft.com/office/drawing/2014/main" id="{1FA13704-065B-4C2E-6EAB-F3E13190E68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9481" y="365125"/>
            <a:ext cx="1278882" cy="167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8918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FF5E1-3984-55D5-ED71-010F44FE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F0446-6709-CE6F-D787-25B715134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0A4FB-9C0F-791B-6107-2FC361EFB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34E575-D0F8-2ABE-5E23-76734C2631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2AC49D-D925-A699-C073-3E780B6EF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33491C-B320-430B-9F67-41DB78D88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08CD-7390-447D-B7B6-02B3E40FBCC2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AEA39A-37B6-77FD-2827-E7EC27F2F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BF6E53-F271-9D43-7EDD-1D78C4005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6D9D-BEE1-45F5-8FE5-5F37C376840C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9DFB3B1-99A8-EFC5-17B7-287A58CD20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6900DEE-E602-9ABB-3EC3-332E7C1121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146" t="8771" r="5530" b="6961"/>
          <a:stretch/>
        </p:blipFill>
        <p:spPr>
          <a:xfrm>
            <a:off x="11257029" y="6336168"/>
            <a:ext cx="731525" cy="385307"/>
          </a:xfrm>
          <a:prstGeom prst="rect">
            <a:avLst/>
          </a:prstGeom>
        </p:spPr>
      </p:pic>
      <p:pic>
        <p:nvPicPr>
          <p:cNvPr id="13" name="Picture 12" descr="A white sign with black text and black letters&#10;&#10;Description automatically generated">
            <a:extLst>
              <a:ext uri="{FF2B5EF4-FFF2-40B4-BE49-F238E27FC236}">
                <a16:creationId xmlns:a16="http://schemas.microsoft.com/office/drawing/2014/main" id="{05C04F12-6FEB-FCB5-59F1-62157C5698C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9481" y="365125"/>
            <a:ext cx="1278882" cy="167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62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FF5E1-3984-55D5-ED71-010F44FE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F0446-6709-CE6F-D787-25B715134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0A4FB-9C0F-791B-6107-2FC361EFB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34E575-D0F8-2ABE-5E23-76734C2631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2AC49D-D925-A699-C073-3E780B6EF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33491C-B320-430B-9F67-41DB78D88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08CD-7390-447D-B7B6-02B3E40FBCC2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AEA39A-37B6-77FD-2827-E7EC27F2F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BF6E53-F271-9D43-7EDD-1D78C4005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6D9D-BEE1-45F5-8FE5-5F37C376840C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A01D2B9-AB90-0900-8505-377D372D5E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F1324D9-1D16-4762-012D-EC78DA9A3E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146" t="8771" r="5530" b="6961"/>
          <a:stretch/>
        </p:blipFill>
        <p:spPr>
          <a:xfrm>
            <a:off x="11257029" y="6336168"/>
            <a:ext cx="731525" cy="385307"/>
          </a:xfrm>
          <a:prstGeom prst="rect">
            <a:avLst/>
          </a:prstGeom>
        </p:spPr>
      </p:pic>
      <p:pic>
        <p:nvPicPr>
          <p:cNvPr id="13" name="Picture 12" descr="A white sign with black text and black letters&#10;&#10;Description automatically generated">
            <a:extLst>
              <a:ext uri="{FF2B5EF4-FFF2-40B4-BE49-F238E27FC236}">
                <a16:creationId xmlns:a16="http://schemas.microsoft.com/office/drawing/2014/main" id="{4AD4702E-837B-E04A-F330-97673EA844F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9481" y="365125"/>
            <a:ext cx="1278882" cy="167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9476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1877B4-B071-431B-BDDD-C5169B831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92B15-6383-4260-85A7-33ECB49A5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1C4B0-634C-4223-9773-4C480BED3D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1C10A-31B2-45B4-BC46-C270D50688CF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09444-33BC-4737-863E-F3887CF54A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55B35-DE0D-4207-B66E-7E62FC08A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E4F6E-8040-46B8-A20C-CF6620784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05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67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Futura Md BT" panose="020B0602020204020303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B921-C901-4B49-BC0C-6B3BD96419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2E406-6BF1-4295-B5E4-749BE206CF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397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33E07-8151-38B9-C4B9-25B79B213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EBE0E-7253-429E-1E36-D4865CD21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622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emplate ERA" id="{E0B309D2-AE76-4D36-9A5C-814A05C73E4B}" vid="{F97A5D81-0A9D-4E2C-8135-5B623D70E3A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3D47811BA6F1B4F9C8DDBD669E7F316" ma:contentTypeVersion="0" ma:contentTypeDescription="Creare un nuovo documento." ma:contentTypeScope="" ma:versionID="52a8115f2e9e49646abfc7ef48f9209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fea9b2fbf922795d328deade55af85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A6F5A5-A942-4E77-99A1-F079A285F0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3531EEA-56FC-4FC7-A0AE-C10B233A6A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900E6D-02B2-48B1-B81B-F21C1C61228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 ERA</Template>
  <TotalTime>290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Futura Lt BT</vt:lpstr>
      <vt:lpstr>Futura Md BT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Azzolini - ERA</dc:creator>
  <cp:lastModifiedBy>Manuela Lorusso - ERA</cp:lastModifiedBy>
  <cp:revision>15</cp:revision>
  <dcterms:created xsi:type="dcterms:W3CDTF">2021-11-05T14:49:56Z</dcterms:created>
  <dcterms:modified xsi:type="dcterms:W3CDTF">2024-08-23T07:21:59Z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0x010100C3D47811BA6F1B4F9C8DDBD669E7F316</vt:lpwstr>
  </property>
</Properties>
</file>