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35999738" cy="2015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  <a:srgbClr val="FBC817"/>
    <a:srgbClr val="0DA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4660"/>
  </p:normalViewPr>
  <p:slideViewPr>
    <p:cSldViewPr snapToGrid="0">
      <p:cViewPr varScale="1">
        <p:scale>
          <a:sx n="38" d="100"/>
          <a:sy n="38" d="100"/>
        </p:scale>
        <p:origin x="112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9967" y="3299280"/>
            <a:ext cx="26999804" cy="7018549"/>
          </a:xfrm>
        </p:spPr>
        <p:txBody>
          <a:bodyPr anchor="b"/>
          <a:lstStyle>
            <a:lvl1pPr algn="ctr"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0588491"/>
            <a:ext cx="26999804" cy="4867250"/>
          </a:xfrm>
        </p:spPr>
        <p:txBody>
          <a:bodyPr/>
          <a:lstStyle>
            <a:lvl1pPr marL="0" indent="0" algn="ctr">
              <a:buNone/>
              <a:defRPr sz="7055"/>
            </a:lvl1pPr>
            <a:lvl2pPr marL="1343985" indent="0" algn="ctr">
              <a:buNone/>
              <a:defRPr sz="5879"/>
            </a:lvl2pPr>
            <a:lvl3pPr marL="2687970" indent="0" algn="ctr">
              <a:buNone/>
              <a:defRPr sz="5291"/>
            </a:lvl3pPr>
            <a:lvl4pPr marL="4031955" indent="0" algn="ctr">
              <a:buNone/>
              <a:defRPr sz="4703"/>
            </a:lvl4pPr>
            <a:lvl5pPr marL="5375940" indent="0" algn="ctr">
              <a:buNone/>
              <a:defRPr sz="4703"/>
            </a:lvl5pPr>
            <a:lvl6pPr marL="6719926" indent="0" algn="ctr">
              <a:buNone/>
              <a:defRPr sz="4703"/>
            </a:lvl6pPr>
            <a:lvl7pPr marL="8063911" indent="0" algn="ctr">
              <a:buNone/>
              <a:defRPr sz="4703"/>
            </a:lvl7pPr>
            <a:lvl8pPr marL="9407896" indent="0" algn="ctr">
              <a:buNone/>
              <a:defRPr sz="4703"/>
            </a:lvl8pPr>
            <a:lvl9pPr marL="10751881" indent="0" algn="ctr">
              <a:buNone/>
              <a:defRPr sz="470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938AB-8BB9-4F3B-8C49-49A68C0F7E86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3C2EC-B6F7-4652-B696-8FFE332BFA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3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5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2" y="1073315"/>
            <a:ext cx="7762444" cy="170843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2" y="1073315"/>
            <a:ext cx="22837334" cy="170843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4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2" y="5025919"/>
            <a:ext cx="31049774" cy="8385858"/>
          </a:xfrm>
        </p:spPr>
        <p:txBody>
          <a:bodyPr anchor="b"/>
          <a:lstStyle>
            <a:lvl1pPr>
              <a:defRPr sz="17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2" y="13491111"/>
            <a:ext cx="31049774" cy="4409925"/>
          </a:xfrm>
        </p:spPr>
        <p:txBody>
          <a:bodyPr/>
          <a:lstStyle>
            <a:lvl1pPr marL="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1pPr>
            <a:lvl2pPr marL="1343985" indent="0">
              <a:buNone/>
              <a:defRPr sz="5879">
                <a:solidFill>
                  <a:schemeClr val="tx1">
                    <a:tint val="75000"/>
                  </a:schemeClr>
                </a:solidFill>
              </a:defRPr>
            </a:lvl2pPr>
            <a:lvl3pPr marL="268797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3pPr>
            <a:lvl4pPr marL="4031955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4pPr>
            <a:lvl5pPr marL="5375940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5pPr>
            <a:lvl6pPr marL="671992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6pPr>
            <a:lvl7pPr marL="806391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7pPr>
            <a:lvl8pPr marL="9407896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8pPr>
            <a:lvl9pPr marL="10751881" indent="0">
              <a:buNone/>
              <a:defRPr sz="47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06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5366577"/>
            <a:ext cx="15299889" cy="1279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073317"/>
            <a:ext cx="31049774" cy="3896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2" y="4941919"/>
            <a:ext cx="15229575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2" y="7363877"/>
            <a:ext cx="15229575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7" y="4941919"/>
            <a:ext cx="15304578" cy="2421958"/>
          </a:xfrm>
        </p:spPr>
        <p:txBody>
          <a:bodyPr anchor="b"/>
          <a:lstStyle>
            <a:lvl1pPr marL="0" indent="0">
              <a:buNone/>
              <a:defRPr sz="7055" b="1"/>
            </a:lvl1pPr>
            <a:lvl2pPr marL="1343985" indent="0">
              <a:buNone/>
              <a:defRPr sz="5879" b="1"/>
            </a:lvl2pPr>
            <a:lvl3pPr marL="2687970" indent="0">
              <a:buNone/>
              <a:defRPr sz="5291" b="1"/>
            </a:lvl3pPr>
            <a:lvl4pPr marL="4031955" indent="0">
              <a:buNone/>
              <a:defRPr sz="4703" b="1"/>
            </a:lvl4pPr>
            <a:lvl5pPr marL="5375940" indent="0">
              <a:buNone/>
              <a:defRPr sz="4703" b="1"/>
            </a:lvl5pPr>
            <a:lvl6pPr marL="6719926" indent="0">
              <a:buNone/>
              <a:defRPr sz="4703" b="1"/>
            </a:lvl6pPr>
            <a:lvl7pPr marL="8063911" indent="0">
              <a:buNone/>
              <a:defRPr sz="4703" b="1"/>
            </a:lvl7pPr>
            <a:lvl8pPr marL="9407896" indent="0">
              <a:buNone/>
              <a:defRPr sz="4703" b="1"/>
            </a:lvl8pPr>
            <a:lvl9pPr marL="10751881" indent="0">
              <a:buNone/>
              <a:defRPr sz="470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7" y="7363877"/>
            <a:ext cx="15304578" cy="10831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2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7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2902620"/>
            <a:ext cx="18224867" cy="14326427"/>
          </a:xfrm>
        </p:spPr>
        <p:txBody>
          <a:bodyPr/>
          <a:lstStyle>
            <a:lvl1pPr>
              <a:defRPr sz="9407"/>
            </a:lvl1pPr>
            <a:lvl2pPr>
              <a:defRPr sz="8231"/>
            </a:lvl2pPr>
            <a:lvl3pPr>
              <a:defRPr sz="7055"/>
            </a:lvl3pPr>
            <a:lvl4pPr>
              <a:defRPr sz="5879"/>
            </a:lvl4pPr>
            <a:lvl5pPr>
              <a:defRPr sz="5879"/>
            </a:lvl5pPr>
            <a:lvl6pPr>
              <a:defRPr sz="5879"/>
            </a:lvl6pPr>
            <a:lvl7pPr>
              <a:defRPr sz="5879"/>
            </a:lvl7pPr>
            <a:lvl8pPr>
              <a:defRPr sz="5879"/>
            </a:lvl8pPr>
            <a:lvl9pPr>
              <a:defRPr sz="587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2" y="1343978"/>
            <a:ext cx="11610852" cy="4703921"/>
          </a:xfrm>
        </p:spPr>
        <p:txBody>
          <a:bodyPr anchor="b"/>
          <a:lstStyle>
            <a:lvl1pPr>
              <a:defRPr sz="94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2902620"/>
            <a:ext cx="18224867" cy="14326427"/>
          </a:xfrm>
        </p:spPr>
        <p:txBody>
          <a:bodyPr anchor="t"/>
          <a:lstStyle>
            <a:lvl1pPr marL="0" indent="0">
              <a:buNone/>
              <a:defRPr sz="9407"/>
            </a:lvl1pPr>
            <a:lvl2pPr marL="1343985" indent="0">
              <a:buNone/>
              <a:defRPr sz="8231"/>
            </a:lvl2pPr>
            <a:lvl3pPr marL="2687970" indent="0">
              <a:buNone/>
              <a:defRPr sz="7055"/>
            </a:lvl3pPr>
            <a:lvl4pPr marL="4031955" indent="0">
              <a:buNone/>
              <a:defRPr sz="5879"/>
            </a:lvl4pPr>
            <a:lvl5pPr marL="5375940" indent="0">
              <a:buNone/>
              <a:defRPr sz="5879"/>
            </a:lvl5pPr>
            <a:lvl6pPr marL="6719926" indent="0">
              <a:buNone/>
              <a:defRPr sz="5879"/>
            </a:lvl6pPr>
            <a:lvl7pPr marL="8063911" indent="0">
              <a:buNone/>
              <a:defRPr sz="5879"/>
            </a:lvl7pPr>
            <a:lvl8pPr marL="9407896" indent="0">
              <a:buNone/>
              <a:defRPr sz="5879"/>
            </a:lvl8pPr>
            <a:lvl9pPr marL="10751881" indent="0">
              <a:buNone/>
              <a:defRPr sz="587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2" y="6047899"/>
            <a:ext cx="11610852" cy="11204481"/>
          </a:xfrm>
        </p:spPr>
        <p:txBody>
          <a:bodyPr/>
          <a:lstStyle>
            <a:lvl1pPr marL="0" indent="0">
              <a:buNone/>
              <a:defRPr sz="4703"/>
            </a:lvl1pPr>
            <a:lvl2pPr marL="1343985" indent="0">
              <a:buNone/>
              <a:defRPr sz="4115"/>
            </a:lvl2pPr>
            <a:lvl3pPr marL="2687970" indent="0">
              <a:buNone/>
              <a:defRPr sz="3528"/>
            </a:lvl3pPr>
            <a:lvl4pPr marL="4031955" indent="0">
              <a:buNone/>
              <a:defRPr sz="2940"/>
            </a:lvl4pPr>
            <a:lvl5pPr marL="5375940" indent="0">
              <a:buNone/>
              <a:defRPr sz="2940"/>
            </a:lvl5pPr>
            <a:lvl6pPr marL="6719926" indent="0">
              <a:buNone/>
              <a:defRPr sz="2940"/>
            </a:lvl6pPr>
            <a:lvl7pPr marL="8063911" indent="0">
              <a:buNone/>
              <a:defRPr sz="2940"/>
            </a:lvl7pPr>
            <a:lvl8pPr marL="9407896" indent="0">
              <a:buNone/>
              <a:defRPr sz="2940"/>
            </a:lvl8pPr>
            <a:lvl9pPr marL="10751881" indent="0">
              <a:buNone/>
              <a:defRPr sz="29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5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073317"/>
            <a:ext cx="31049774" cy="389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5366577"/>
            <a:ext cx="31049774" cy="1279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18685023"/>
            <a:ext cx="12149912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18685023"/>
            <a:ext cx="8099941" cy="10733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75C96E-ACFC-C817-5E5B-FAD10352943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59042"/>
            <a:ext cx="36000000" cy="300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4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2687970" rtl="0" eaLnBrk="1" latinLnBrk="0" hangingPunct="1">
        <a:lnSpc>
          <a:spcPct val="90000"/>
        </a:lnSpc>
        <a:spcBef>
          <a:spcPct val="0"/>
        </a:spcBef>
        <a:buNone/>
        <a:defRPr sz="129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1993" indent="-671993" algn="l" defTabSz="2687970" rtl="0" eaLnBrk="1" latinLnBrk="0" hangingPunct="1">
        <a:lnSpc>
          <a:spcPct val="90000"/>
        </a:lnSpc>
        <a:spcBef>
          <a:spcPts val="2940"/>
        </a:spcBef>
        <a:buFont typeface="Arial" panose="020B0604020202020204" pitchFamily="34" charset="0"/>
        <a:buChar char="•"/>
        <a:defRPr sz="8231" kern="1200">
          <a:solidFill>
            <a:schemeClr val="tx1"/>
          </a:solidFill>
          <a:latin typeface="+mn-lt"/>
          <a:ea typeface="+mn-ea"/>
          <a:cs typeface="+mn-cs"/>
        </a:defRPr>
      </a:lvl1pPr>
      <a:lvl2pPr marL="201597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7055" kern="1200">
          <a:solidFill>
            <a:schemeClr val="tx1"/>
          </a:solidFill>
          <a:latin typeface="+mn-lt"/>
          <a:ea typeface="+mn-ea"/>
          <a:cs typeface="+mn-cs"/>
        </a:defRPr>
      </a:lvl2pPr>
      <a:lvl3pPr marL="335996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3pPr>
      <a:lvl4pPr marL="470394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04793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739191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735903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0079888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1423874" indent="-671993" algn="l" defTabSz="2687970" rtl="0" eaLnBrk="1" latinLnBrk="0" hangingPunct="1">
        <a:lnSpc>
          <a:spcPct val="90000"/>
        </a:lnSpc>
        <a:spcBef>
          <a:spcPts val="147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34398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68797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3pPr>
      <a:lvl4pPr marL="4031955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5375940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671992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806391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9407896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0751881" algn="l" defTabSz="2687970" rtl="0" eaLnBrk="1" latinLnBrk="0" hangingPunct="1"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0">
            <a:extLst>
              <a:ext uri="{FF2B5EF4-FFF2-40B4-BE49-F238E27FC236}">
                <a16:creationId xmlns:a16="http://schemas.microsoft.com/office/drawing/2014/main" id="{F2E9A090-AC94-C1CA-70FD-C8CD60C0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4779" y="2581812"/>
            <a:ext cx="26184053" cy="1735135"/>
          </a:xfrm>
          <a:prstGeom prst="rect">
            <a:avLst/>
          </a:prstGeom>
          <a:noFill/>
          <a:ln>
            <a:noFill/>
          </a:ln>
          <a:effectLst/>
        </p:spPr>
        <p:txBody>
          <a:bodyPr lIns="344207" tIns="344207" rIns="344207" bIns="344207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1440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1440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144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1440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14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1440" dirty="0"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 2Royal Brisbane Hospital, Brisbane, Australia</a:t>
            </a: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54D825FC-3E60-90AC-D17C-5363B20B0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408" y="252949"/>
            <a:ext cx="26393736" cy="25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509980" tIns="509980" rIns="509980" bIns="50998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8800" b="1" dirty="0">
                <a:latin typeface="Arial" panose="020B0604020202020204" pitchFamily="34" charset="0"/>
                <a:cs typeface="Arial" panose="020B0604020202020204" pitchFamily="34" charset="0"/>
              </a:rPr>
              <a:t>Title    goes       here</a:t>
            </a:r>
            <a:endParaRPr lang="en-AU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ED271E75-E84D-EB3C-CD02-AC96E8653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04642" y="520922"/>
            <a:ext cx="4320000" cy="28800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algn="ctr" defTabSz="761678" eaLnBrk="0" hangingPunct="0">
              <a:spcBef>
                <a:spcPct val="50000"/>
              </a:spcBef>
            </a:pPr>
            <a:r>
              <a:rPr lang="en-US" sz="2880" b="1" cap="all" dirty="0">
                <a:latin typeface="Arial" panose="020B0604020202020204" pitchFamily="34" charset="0"/>
                <a:cs typeface="Arial" panose="020B0604020202020204" pitchFamily="34" charset="0"/>
              </a:rPr>
              <a:t>Add your logos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49725DC-2104-72CD-722F-37FB15278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99" y="4093830"/>
            <a:ext cx="8025622" cy="4434295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  <a:p>
            <a:pPr defTabSz="761678"/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10B802-1549-BDD9-2B13-9BAB25724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77" y="13479877"/>
            <a:ext cx="8025623" cy="532171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</a:ln>
          <a:effectLst/>
        </p:spPr>
        <p:txBody>
          <a:bodyPr lIns="300402" tIns="300402" rIns="300402" bIns="300402"/>
          <a:lstStyle/>
          <a:p>
            <a:pPr marL="319178" indent="-319178"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319178" indent="-319178" defTabSz="761678" eaLnBrk="0" hangingPunct="0">
              <a:buSzPct val="60000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553598" indent="-553598" defTabSz="761678" eaLnBrk="0" hangingPunct="0">
              <a:buFont typeface="Arial"/>
              <a:buChar char="•"/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5CBB020D-736E-539C-C07F-A9D4B8E4E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77" y="9104549"/>
            <a:ext cx="8025623" cy="4148881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40000"/>
              </a:spcBef>
            </a:pP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 smaller </a:t>
            </a:r>
            <a:r>
              <a:rPr lang="en-AU" sz="2400" b="1">
                <a:latin typeface="Arial" panose="020B0604020202020204" pitchFamily="34" charset="0"/>
                <a:cs typeface="Arial" panose="020B0604020202020204" pitchFamily="34" charset="0"/>
              </a:rPr>
              <a:t>than 28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points.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Try to keep body text left-aligned, do </a:t>
            </a:r>
            <a:r>
              <a:rPr lang="en-AU" sz="24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AU" sz="2400" dirty="0">
                <a:latin typeface="Arial" panose="020B0604020202020204" pitchFamily="34" charset="0"/>
                <a:cs typeface="Arial" panose="020B0604020202020204" pitchFamily="34" charset="0"/>
              </a:rPr>
              <a:t> justify text.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9574EB-0725-5DEF-2CD5-90D8CEA66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2173" y="4093830"/>
            <a:ext cx="17088673" cy="1531016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numCol="1" spcCol="720685"/>
          <a:lstStyle/>
          <a:p>
            <a:pPr defTabSz="761678" eaLnBrk="0" hangingPunct="0">
              <a:spcBef>
                <a:spcPct val="50000"/>
              </a:spcBef>
            </a:pPr>
            <a:r>
              <a:rPr lang="en-US" sz="4800" b="1" cap="all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5BB06851-9E4F-F718-7469-43D26C6FA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5287384"/>
            <a:ext cx="7700003" cy="8375374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CA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6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B94AF67-8C92-5C1E-A692-80B5A2F9B6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32394" y="5287384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7D3EEB-C526-79B9-A023-EC05AC347D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171790" y="5287385"/>
            <a:ext cx="3875117" cy="5284250"/>
          </a:xfrm>
          <a:prstGeom prst="rect">
            <a:avLst/>
          </a:prstGeom>
          <a:solidFill>
            <a:srgbClr val="EBE8E5"/>
          </a:solidFill>
          <a:ln w="9525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wrap="none" lIns="417855" tIns="208928" rIns="417855" bIns="208928" anchor="ctr"/>
          <a:lstStyle/>
          <a:p>
            <a:endParaRPr lang="en-GB" sz="11500" dirty="0"/>
          </a:p>
        </p:txBody>
      </p:sp>
      <p:sp>
        <p:nvSpPr>
          <p:cNvPr id="32" name="Text Box 14">
            <a:extLst>
              <a:ext uri="{FF2B5EF4-FFF2-40B4-BE49-F238E27FC236}">
                <a16:creationId xmlns:a16="http://schemas.microsoft.com/office/drawing/2014/main" id="{97753668-FEF3-249E-8020-C5A20CE1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4023" y="13846258"/>
            <a:ext cx="7700003" cy="5340800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59196" tIns="259196" rIns="259196" bIns="259196">
            <a:no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000" i="1" dirty="0"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1400" i="1" dirty="0"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464181DF-0E31-ACDA-ABC6-1B6E14991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9276" y="10805742"/>
            <a:ext cx="3167950" cy="2242336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Arial, not smaller than 15 pt. Left aligned if it refers to a figure on its left. Try to start the captions right at the top edge of the picture (graph or photo).</a:t>
            </a: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6BFEB824-6A45-A986-6F9B-B5A387B92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59109" y="10734482"/>
            <a:ext cx="3787798" cy="1965337"/>
          </a:xfrm>
          <a:prstGeom prst="rect">
            <a:avLst/>
          </a:prstGeom>
          <a:noFill/>
          <a:ln w="9525">
            <a:solidFill>
              <a:srgbClr val="FBC81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50205" tIns="150205" rIns="150205" bIns="150205">
            <a:spAutoFit/>
          </a:bodyPr>
          <a:lstStyle>
            <a:lvl1pPr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666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666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AU" sz="1800" i="1" dirty="0"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Arial not smaller than 15 pt. Left aligned if it refers to a figure on its left. Try to start the captions right at the top edge of the picture (graph or photo).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C8232F78-E2F9-56EC-3D5F-D606B04E3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02975"/>
              </p:ext>
            </p:extLst>
          </p:nvPr>
        </p:nvGraphicFramePr>
        <p:xfrm>
          <a:off x="18031059" y="13530908"/>
          <a:ext cx="8015850" cy="5710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3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chemeClr val="bg1"/>
                        </a:solidFill>
                      </a:endParaRPr>
                    </a:p>
                  </a:txBody>
                  <a:tcPr marL="73151" marR="73151" marT="36575" marB="36575">
                    <a:solidFill>
                      <a:srgbClr val="0DAF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r>
                        <a:rPr lang="en-CA" sz="2200" dirty="0">
                          <a:solidFill>
                            <a:srgbClr val="005995"/>
                          </a:solidFill>
                        </a:rPr>
                        <a:t>  </a:t>
                      </a: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024"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tc>
                  <a:txBody>
                    <a:bodyPr/>
                    <a:lstStyle/>
                    <a:p>
                      <a:endParaRPr lang="en-CA" sz="2200" dirty="0">
                        <a:solidFill>
                          <a:srgbClr val="005995"/>
                        </a:solidFill>
                      </a:endParaRPr>
                    </a:p>
                  </a:txBody>
                  <a:tcPr marL="73151" marR="73151" marT="36575" marB="3657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id="{89A58BA8-6031-724E-5F47-86E2CAB1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4093830"/>
            <a:ext cx="8358367" cy="67732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 defTabSz="761678">
              <a:spcBef>
                <a:spcPct val="50000"/>
              </a:spcBef>
            </a:pP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761678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0E36EAA7-40A7-AC08-7F2A-1D3AECCB8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1081271"/>
            <a:ext cx="8358367" cy="17279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GB" sz="4000" b="1" cap="all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  <a:p>
            <a:pPr defTabSz="761678" eaLnBrk="0" hangingPunct="0">
              <a:spcBef>
                <a:spcPct val="50000"/>
              </a:spcBef>
            </a:pPr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28">
            <a:extLst>
              <a:ext uri="{FF2B5EF4-FFF2-40B4-BE49-F238E27FC236}">
                <a16:creationId xmlns:a16="http://schemas.microsoft.com/office/drawing/2014/main" id="{B3BB9E1D-6C9B-E104-D46D-EF37B2A4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7" y="13021572"/>
            <a:ext cx="8358367" cy="5046716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/>
          <a:lstStyle/>
          <a:p>
            <a:pPr defTabSz="761678" eaLnBrk="0" hangingPunct="0">
              <a:spcBef>
                <a:spcPct val="50000"/>
              </a:spcBef>
            </a:pPr>
            <a:r>
              <a:rPr lang="en-US" sz="5400" b="1" cap="all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8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Oncol</a:t>
            </a:r>
            <a:r>
              <a:rPr lang="en-US" sz="28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2002; 2;: 77-80</a:t>
            </a:r>
            <a:r>
              <a:rPr lang="en-US" sz="28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endParaRPr lang="en-AU" sz="28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defTabSz="761678" eaLnBrk="0" hangingPunct="0">
              <a:spcBef>
                <a:spcPct val="50000"/>
              </a:spcBef>
            </a:pPr>
            <a:r>
              <a:rPr lang="en-A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 descr="Text&#10;&#10;Description automatically generated">
            <a:extLst>
              <a:ext uri="{FF2B5EF4-FFF2-40B4-BE49-F238E27FC236}">
                <a16:creationId xmlns:a16="http://schemas.microsoft.com/office/drawing/2014/main" id="{006E368C-52F2-7C6D-FAF6-19D6135AD7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78"/>
          <a:stretch/>
        </p:blipFill>
        <p:spPr>
          <a:xfrm>
            <a:off x="449692" y="520922"/>
            <a:ext cx="4161213" cy="2879955"/>
          </a:xfrm>
          <a:prstGeom prst="rect">
            <a:avLst/>
          </a:prstGeom>
        </p:spPr>
      </p:pic>
      <p:sp>
        <p:nvSpPr>
          <p:cNvPr id="41" name="Rectangle 28">
            <a:extLst>
              <a:ext uri="{FF2B5EF4-FFF2-40B4-BE49-F238E27FC236}">
                <a16:creationId xmlns:a16="http://schemas.microsoft.com/office/drawing/2014/main" id="{94063DCC-3C50-3B31-C8EC-58FF7144C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61738" y="18513523"/>
            <a:ext cx="8358366" cy="890473"/>
          </a:xfrm>
          <a:prstGeom prst="rect">
            <a:avLst/>
          </a:prstGeom>
          <a:solidFill>
            <a:schemeClr val="bg1"/>
          </a:solidFill>
          <a:ln w="12700">
            <a:solidFill>
              <a:srgbClr val="FBC817"/>
            </a:solidFill>
            <a:miter lim="800000"/>
            <a:headEnd/>
            <a:tailEnd/>
          </a:ln>
          <a:effectLst/>
        </p:spPr>
        <p:txBody>
          <a:bodyPr lIns="300402" tIns="300402" rIns="300402" bIns="300402" anchor="ctr"/>
          <a:lstStyle/>
          <a:p>
            <a:pPr defTabSz="761678" eaLnBrk="0" hangingPunct="0">
              <a:spcBef>
                <a:spcPct val="50000"/>
              </a:spcBef>
            </a:pPr>
            <a:r>
              <a:rPr lang="en-US" sz="3600" b="1" cap="all" dirty="0"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F0C3C-2A30-45A3-8EF8-38DF6CF15E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46" t="8771" r="5530" b="6961"/>
          <a:stretch/>
        </p:blipFill>
        <p:spPr>
          <a:xfrm>
            <a:off x="449692" y="19056428"/>
            <a:ext cx="1319730" cy="69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0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150</TotalTime>
  <Words>741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Palladino</dc:creator>
  <cp:lastModifiedBy>David Simon - ERA</cp:lastModifiedBy>
  <cp:revision>10</cp:revision>
  <dcterms:created xsi:type="dcterms:W3CDTF">2023-04-04T08:24:12Z</dcterms:created>
  <dcterms:modified xsi:type="dcterms:W3CDTF">2023-05-12T11:31:07Z</dcterms:modified>
</cp:coreProperties>
</file>