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8" r:id="rId5"/>
    <p:sldId id="270" r:id="rId6"/>
    <p:sldId id="269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2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9CC9C-3FF0-41C8-A89C-F54BA61E5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3" y="3019245"/>
            <a:ext cx="7214559" cy="1238296"/>
          </a:xfrm>
        </p:spPr>
        <p:txBody>
          <a:bodyPr anchor="b">
            <a:noAutofit/>
          </a:bodyPr>
          <a:lstStyle>
            <a:lvl1pPr algn="l">
              <a:defRPr sz="4000" baseline="0">
                <a:latin typeface="Futura Md BT" panose="020B06020202040203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DC903E-EA5E-4A6B-B6C9-BCD826F29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743" y="4385437"/>
            <a:ext cx="7214559" cy="1655762"/>
          </a:xfrm>
        </p:spPr>
        <p:txBody>
          <a:bodyPr/>
          <a:lstStyle>
            <a:lvl1pPr marL="0" indent="0" algn="l">
              <a:buNone/>
              <a:defRPr sz="2400">
                <a:latin typeface="Futura Lt BT" panose="020B04020202040203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99D18D8C-D2B0-B185-D680-77D973DDDF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56"/>
          <a:stretch/>
        </p:blipFill>
        <p:spPr>
          <a:xfrm>
            <a:off x="270861" y="186563"/>
            <a:ext cx="3212144" cy="2286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49D18D9-E9D6-26BD-6112-F1B952ADBE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288E18D-222A-3852-9E0C-FD15B1F477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8146" t="8771" r="5530" b="6961"/>
          <a:stretch/>
        </p:blipFill>
        <p:spPr>
          <a:xfrm>
            <a:off x="106675" y="6266573"/>
            <a:ext cx="731525" cy="38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37E2-AA2B-4D36-99CC-4F5979E1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30751" cy="1325563"/>
          </a:xfrm>
        </p:spPr>
        <p:txBody>
          <a:bodyPr/>
          <a:lstStyle>
            <a:lvl1pPr>
              <a:defRPr>
                <a:latin typeface="Futura Md BT" panose="020B06020202040203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E8543-1FB1-42FA-9AF5-5A518ECB9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30751" cy="4351338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  <a:lvl2pPr>
              <a:defRPr>
                <a:latin typeface="Futura Lt BT" panose="020B0402020204020303" pitchFamily="34" charset="0"/>
              </a:defRPr>
            </a:lvl2pPr>
            <a:lvl3pPr>
              <a:defRPr>
                <a:latin typeface="Futura Lt BT" panose="020B0402020204020303" pitchFamily="34" charset="0"/>
              </a:defRPr>
            </a:lvl3pPr>
            <a:lvl4pPr>
              <a:defRPr>
                <a:latin typeface="Futura Lt BT" panose="020B0402020204020303" pitchFamily="34" charset="0"/>
              </a:defRPr>
            </a:lvl4pPr>
            <a:lvl5pPr>
              <a:defRPr>
                <a:latin typeface="Futura Lt BT" panose="020B04020202040203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B3668-6A6A-4B31-B0C4-703ECA90B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C10A-31B2-45B4-BC46-C270D50688CF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1125C-5EC7-4981-93DA-69D0C75B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50566-54CB-49F5-8BCB-FCC5B9849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F6E-8040-46B8-A20C-CF6620784C6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EFAF0725-262F-861A-9E4D-53D3112CBC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56"/>
          <a:stretch/>
        </p:blipFill>
        <p:spPr>
          <a:xfrm>
            <a:off x="11003615" y="205327"/>
            <a:ext cx="1083666" cy="7712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1CB72BD-5119-BB31-BF1B-A3A9355DAD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787207-D6E6-9015-C6A9-8CCB8A69F1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8146" t="8771" r="5530" b="6961"/>
          <a:stretch/>
        </p:blipFill>
        <p:spPr>
          <a:xfrm>
            <a:off x="106675" y="6266573"/>
            <a:ext cx="731525" cy="38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9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08D1D-6545-4235-32D0-D9327A327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104E4F-B280-12D8-D989-722CEE868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C10A-31B2-45B4-BC46-C270D50688CF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577BF-B2DB-0A84-A8C2-A665535F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3AD080-AA6F-8423-F629-1AE01D31A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E4F6E-8040-46B8-A20C-CF6620784C64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FE7EDD-1697-2741-3722-4B2D38B28B0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146" t="8771" r="5530" b="6961"/>
          <a:stretch/>
        </p:blipFill>
        <p:spPr>
          <a:xfrm>
            <a:off x="106675" y="6266573"/>
            <a:ext cx="731525" cy="3853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487EC2-8E51-B583-43A8-D8100B3593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41490"/>
            <a:ext cx="12192000" cy="133350"/>
          </a:xfrm>
          <a:prstGeom prst="rect">
            <a:avLst/>
          </a:prstGeom>
        </p:spPr>
      </p:pic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10E31786-CB8A-E2C0-F0ED-8B7BF6A10A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56"/>
          <a:stretch/>
        </p:blipFill>
        <p:spPr>
          <a:xfrm>
            <a:off x="11003615" y="205327"/>
            <a:ext cx="1083666" cy="7712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CBA8C28-CF42-03D4-0AB4-3DB753CBE5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146" t="8771" r="5530" b="6961"/>
          <a:stretch/>
        </p:blipFill>
        <p:spPr>
          <a:xfrm>
            <a:off x="106675" y="6254172"/>
            <a:ext cx="731525" cy="3853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0C5EE98-5DD4-1438-BD91-CE1284E22F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29089"/>
            <a:ext cx="12192000" cy="133350"/>
          </a:xfrm>
          <a:prstGeom prst="rect">
            <a:avLst/>
          </a:prstGeom>
        </p:spPr>
      </p:pic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82216AF6-DF5A-6AFF-7D16-385C415AC2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56"/>
          <a:stretch/>
        </p:blipFill>
        <p:spPr>
          <a:xfrm>
            <a:off x="11003615" y="192926"/>
            <a:ext cx="1083666" cy="7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9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FF5E1-3984-55D5-ED71-010F44FE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F0446-6709-CE6F-D787-25B715134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0A4FB-9C0F-791B-6107-2FC361EFB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34E575-D0F8-2ABE-5E23-76734C263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AC49D-D925-A699-C073-3E780B6EF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33491C-B320-430B-9F67-41DB78D88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8CD-7390-447D-B7B6-02B3E40FBCC2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EA39A-37B6-77FD-2827-E7EC27F2F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BF6E53-F271-9D43-7EDD-1D78C4005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6D9D-BEE1-45F5-8FE5-5F37C376840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165823-9638-CA63-EEDC-0D41A50DC9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146" t="8771" r="5530" b="6961"/>
          <a:stretch/>
        </p:blipFill>
        <p:spPr>
          <a:xfrm>
            <a:off x="106675" y="6254172"/>
            <a:ext cx="731525" cy="3853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BBD8EAD-B5C5-443E-CEC7-E63F313181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29089"/>
            <a:ext cx="12192000" cy="133350"/>
          </a:xfrm>
          <a:prstGeom prst="rect">
            <a:avLst/>
          </a:prstGeom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6357D590-EEDC-7CB2-57C0-B94EBDB272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56"/>
          <a:stretch/>
        </p:blipFill>
        <p:spPr>
          <a:xfrm>
            <a:off x="11003615" y="192926"/>
            <a:ext cx="1083666" cy="7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62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FF5E1-3984-55D5-ED71-010F44FE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F0446-6709-CE6F-D787-25B715134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0A4FB-9C0F-791B-6107-2FC361EFB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34E575-D0F8-2ABE-5E23-76734C263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AC49D-D925-A699-C073-3E780B6EF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33491C-B320-430B-9F67-41DB78D88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08CD-7390-447D-B7B6-02B3E40FBCC2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EA39A-37B6-77FD-2827-E7EC27F2F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BF6E53-F271-9D43-7EDD-1D78C4005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86D9D-BEE1-45F5-8FE5-5F37C376840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346FE6E-15C5-FF47-5B31-7DBE8774A5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146" t="8771" r="5530" b="6961"/>
          <a:stretch/>
        </p:blipFill>
        <p:spPr>
          <a:xfrm>
            <a:off x="106675" y="6254172"/>
            <a:ext cx="731525" cy="3853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DECC3BD-8D97-014D-EC61-055198400BD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29089"/>
            <a:ext cx="12192000" cy="133350"/>
          </a:xfrm>
          <a:prstGeom prst="rect">
            <a:avLst/>
          </a:prstGeom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31D1CA2D-BF60-8FD7-24E6-E62961E374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56"/>
          <a:stretch/>
        </p:blipFill>
        <p:spPr>
          <a:xfrm>
            <a:off x="11003615" y="192926"/>
            <a:ext cx="1083666" cy="7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94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877B4-B071-431B-BDDD-C5169B83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92B15-6383-4260-85A7-33ECB49A5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1C4B0-634C-4223-9773-4C480BED3D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1C10A-31B2-45B4-BC46-C270D50688CF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09444-33BC-4737-863E-F3887CF54A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B35-DE0D-4207-B66E-7E62FC08A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E4F6E-8040-46B8-A20C-CF6620784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05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6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Futura Md BT" panose="020B0602020204020303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B921-C901-4B49-BC0C-6B3BD96419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2E406-6BF1-4295-B5E4-749BE206CF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97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5853C2E1-3059-CE5C-5D57-6F05A9D6A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79" y="317672"/>
            <a:ext cx="9530751" cy="1325563"/>
          </a:xfrm>
        </p:spPr>
        <p:txBody>
          <a:bodyPr/>
          <a:lstStyle/>
          <a:p>
            <a:r>
              <a:rPr lang="it-IT" sz="4000" b="1" dirty="0"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Disclosure of Interest</a:t>
            </a:r>
            <a:endParaRPr lang="en-GB" dirty="0"/>
          </a:p>
        </p:txBody>
      </p:sp>
      <p:sp>
        <p:nvSpPr>
          <p:cNvPr id="24" name="Abgerundetes Rechteck 7">
            <a:extLst>
              <a:ext uri="{FF2B5EF4-FFF2-40B4-BE49-F238E27FC236}">
                <a16:creationId xmlns:a16="http://schemas.microsoft.com/office/drawing/2014/main" id="{881DAAF9-CD23-7383-A64F-CA8044A5258E}"/>
              </a:ext>
            </a:extLst>
          </p:cNvPr>
          <p:cNvSpPr/>
          <p:nvPr/>
        </p:nvSpPr>
        <p:spPr>
          <a:xfrm>
            <a:off x="772111" y="1901479"/>
            <a:ext cx="10191727" cy="540000"/>
          </a:xfrm>
          <a:prstGeom prst="roundRect">
            <a:avLst/>
          </a:prstGeom>
          <a:solidFill>
            <a:srgbClr val="0DA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en-US" sz="1600" dirty="0">
                <a:solidFill>
                  <a:schemeClr val="bg1"/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you have, or have you had during the past 2 years, any formal association with a company or other interested party?</a:t>
            </a:r>
            <a:endParaRPr lang="de-DE" sz="1600" dirty="0">
              <a:solidFill>
                <a:schemeClr val="bg1"/>
              </a:solidFill>
              <a:latin typeface="Futura Lt BT" panose="020B04020202040203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Abgerundetes Rechteck 8">
            <a:extLst>
              <a:ext uri="{FF2B5EF4-FFF2-40B4-BE49-F238E27FC236}">
                <a16:creationId xmlns:a16="http://schemas.microsoft.com/office/drawing/2014/main" id="{D6C86BF6-812D-1245-F86C-2559861EECB5}"/>
              </a:ext>
            </a:extLst>
          </p:cNvPr>
          <p:cNvSpPr/>
          <p:nvPr/>
        </p:nvSpPr>
        <p:spPr>
          <a:xfrm>
            <a:off x="749580" y="3027710"/>
            <a:ext cx="10191727" cy="540000"/>
          </a:xfrm>
          <a:prstGeom prst="roundRect">
            <a:avLst/>
          </a:prstGeom>
          <a:solidFill>
            <a:srgbClr val="0DA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en-US" sz="1600" dirty="0">
                <a:solidFill>
                  <a:schemeClr val="bg1"/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you have, or have you had during the past 2 years, received any grants from an entity</a:t>
            </a:r>
          </a:p>
        </p:txBody>
      </p:sp>
      <p:sp>
        <p:nvSpPr>
          <p:cNvPr id="26" name="Abgerundetes Rechteck 9">
            <a:extLst>
              <a:ext uri="{FF2B5EF4-FFF2-40B4-BE49-F238E27FC236}">
                <a16:creationId xmlns:a16="http://schemas.microsoft.com/office/drawing/2014/main" id="{76F9BE1A-44B0-BCB3-28A5-D408F206F070}"/>
              </a:ext>
            </a:extLst>
          </p:cNvPr>
          <p:cNvSpPr/>
          <p:nvPr/>
        </p:nvSpPr>
        <p:spPr>
          <a:xfrm>
            <a:off x="749580" y="4153941"/>
            <a:ext cx="10191726" cy="540000"/>
          </a:xfrm>
          <a:prstGeom prst="roundRect">
            <a:avLst/>
          </a:prstGeom>
          <a:solidFill>
            <a:srgbClr val="0DA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en-US" sz="1600" dirty="0">
                <a:solidFill>
                  <a:schemeClr val="bg1"/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you have, or have you had during the past 2 years, received any non-financial support from an entity?</a:t>
            </a:r>
          </a:p>
        </p:txBody>
      </p:sp>
      <p:sp>
        <p:nvSpPr>
          <p:cNvPr id="29" name="Abgerundetes Rechteck 13">
            <a:extLst>
              <a:ext uri="{FF2B5EF4-FFF2-40B4-BE49-F238E27FC236}">
                <a16:creationId xmlns:a16="http://schemas.microsoft.com/office/drawing/2014/main" id="{C3423B6E-C302-2AE5-DC59-4256511EC902}"/>
              </a:ext>
            </a:extLst>
          </p:cNvPr>
          <p:cNvSpPr/>
          <p:nvPr/>
        </p:nvSpPr>
        <p:spPr>
          <a:xfrm>
            <a:off x="749580" y="5280172"/>
            <a:ext cx="10214258" cy="468000"/>
          </a:xfrm>
          <a:prstGeom prst="roundRect">
            <a:avLst/>
          </a:prstGeom>
          <a:solidFill>
            <a:srgbClr val="0DA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en-US" sz="1600" dirty="0">
                <a:solidFill>
                  <a:schemeClr val="bg1"/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you a member (current) of any kind of committee, board, WG, etc. of another scientific association with similar aims as ERA</a:t>
            </a:r>
          </a:p>
        </p:txBody>
      </p:sp>
      <p:sp>
        <p:nvSpPr>
          <p:cNvPr id="30" name="Abgerundetes Rechteck 18">
            <a:extLst>
              <a:ext uri="{FF2B5EF4-FFF2-40B4-BE49-F238E27FC236}">
                <a16:creationId xmlns:a16="http://schemas.microsoft.com/office/drawing/2014/main" id="{378BCEF0-21BD-FBA2-7D94-ABAEB9E8EC6C}"/>
              </a:ext>
            </a:extLst>
          </p:cNvPr>
          <p:cNvSpPr/>
          <p:nvPr/>
        </p:nvSpPr>
        <p:spPr>
          <a:xfrm>
            <a:off x="717956" y="2549331"/>
            <a:ext cx="6279227" cy="3705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/Yes, </a:t>
            </a: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specify</a:t>
            </a:r>
            <a:endParaRPr lang="de-DE" sz="1600" dirty="0">
              <a:solidFill>
                <a:schemeClr val="bg1">
                  <a:lumMod val="85000"/>
                </a:schemeClr>
              </a:solidFill>
              <a:latin typeface="Futura Lt BT" panose="020B04020202040203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Abgerundetes Rechteck 18">
            <a:extLst>
              <a:ext uri="{FF2B5EF4-FFF2-40B4-BE49-F238E27FC236}">
                <a16:creationId xmlns:a16="http://schemas.microsoft.com/office/drawing/2014/main" id="{DDB82C1C-0E27-CEC2-376A-1B0F579AE870}"/>
              </a:ext>
            </a:extLst>
          </p:cNvPr>
          <p:cNvSpPr/>
          <p:nvPr/>
        </p:nvSpPr>
        <p:spPr>
          <a:xfrm>
            <a:off x="717967" y="3675562"/>
            <a:ext cx="6279216" cy="37052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/Yes, </a:t>
            </a: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specify</a:t>
            </a:r>
            <a:endParaRPr lang="de-DE" sz="1600" dirty="0">
              <a:solidFill>
                <a:schemeClr val="bg1">
                  <a:lumMod val="85000"/>
                </a:schemeClr>
              </a:solidFill>
              <a:latin typeface="Futura Lt BT" panose="020B04020202040203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Abgerundetes Rechteck 18">
            <a:extLst>
              <a:ext uri="{FF2B5EF4-FFF2-40B4-BE49-F238E27FC236}">
                <a16:creationId xmlns:a16="http://schemas.microsoft.com/office/drawing/2014/main" id="{17A035A7-85F8-B375-F0B7-FE8BC0DAB615}"/>
              </a:ext>
            </a:extLst>
          </p:cNvPr>
          <p:cNvSpPr/>
          <p:nvPr/>
        </p:nvSpPr>
        <p:spPr>
          <a:xfrm>
            <a:off x="772115" y="4801793"/>
            <a:ext cx="6279224" cy="37052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/Yes, </a:t>
            </a: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specify</a:t>
            </a:r>
            <a:endParaRPr lang="de-DE" sz="1600" dirty="0">
              <a:solidFill>
                <a:schemeClr val="bg1">
                  <a:lumMod val="85000"/>
                </a:schemeClr>
              </a:solidFill>
              <a:latin typeface="Futura Lt BT" panose="020B04020202040203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Abgerundetes Rechteck 18">
            <a:extLst>
              <a:ext uri="{FF2B5EF4-FFF2-40B4-BE49-F238E27FC236}">
                <a16:creationId xmlns:a16="http://schemas.microsoft.com/office/drawing/2014/main" id="{3CBB93CD-2BE7-CCAA-7C87-5BF56425ADA8}"/>
              </a:ext>
            </a:extLst>
          </p:cNvPr>
          <p:cNvSpPr/>
          <p:nvPr/>
        </p:nvSpPr>
        <p:spPr>
          <a:xfrm>
            <a:off x="717967" y="5856021"/>
            <a:ext cx="5491795" cy="37052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</a:pP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/Yes, </a:t>
            </a: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</a:t>
            </a:r>
            <a:r>
              <a:rPr lang="de-DE" sz="1600" dirty="0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1600" dirty="0" err="1">
                <a:solidFill>
                  <a:schemeClr val="bg1">
                    <a:lumMod val="85000"/>
                  </a:schemeClr>
                </a:solidFill>
                <a:latin typeface="Futura Lt BT" panose="020B04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specify</a:t>
            </a:r>
            <a:endParaRPr lang="de-DE" sz="1600" dirty="0">
              <a:solidFill>
                <a:schemeClr val="bg1">
                  <a:lumMod val="85000"/>
                </a:schemeClr>
              </a:solidFill>
              <a:latin typeface="Futura Lt BT" panose="020B0402020204020303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7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8F9A4-D29E-9959-5BD2-331C36F7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BB438C-B748-ED4E-03CD-B0F0070E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51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6D209-1E7C-4673-9739-9938D26B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33CF0-E1CA-8688-594A-A444C9C5B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250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D6586C-0247-79F4-5461-2D93968E3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825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 ERA" id="{E0B309D2-AE76-4D36-9A5C-814A05C73E4B}" vid="{F97A5D81-0A9D-4E2C-8135-5B623D70E3A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D47811BA6F1B4F9C8DDBD669E7F316" ma:contentTypeVersion="0" ma:contentTypeDescription="Creare un nuovo documento." ma:contentTypeScope="" ma:versionID="52a8115f2e9e49646abfc7ef48f920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fea9b2fbf922795d328deade55af85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900E6D-02B2-48B1-B81B-F21C1C6122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2A6F5A5-A942-4E77-99A1-F079A285F0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3531EEA-56FC-4FC7-A0AE-C10B233A6A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ERA</Template>
  <TotalTime>252</TotalTime>
  <Words>122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Futura Lt BT</vt:lpstr>
      <vt:lpstr>Futura Md BT</vt:lpstr>
      <vt:lpstr>Office Theme</vt:lpstr>
      <vt:lpstr>PowerPoint Presentation</vt:lpstr>
      <vt:lpstr>Disclosure of Interest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Azzolini - ERA</dc:creator>
  <cp:lastModifiedBy>Manuela Lorusso - ERA</cp:lastModifiedBy>
  <cp:revision>12</cp:revision>
  <dcterms:created xsi:type="dcterms:W3CDTF">2021-11-05T14:49:56Z</dcterms:created>
  <dcterms:modified xsi:type="dcterms:W3CDTF">2023-06-05T09:49:23Z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0x010100C3D47811BA6F1B4F9C8DDBD669E7F316</vt:lpwstr>
  </property>
</Properties>
</file>